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56" r:id="rId3"/>
    <p:sldId id="307" r:id="rId4"/>
    <p:sldId id="270" r:id="rId5"/>
    <p:sldId id="345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1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3E67B-7D32-4CA4-8DD1-533286A107A8}" v="15" dt="2020-03-24T00:07:14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00" y="3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Hildebrand" userId="2a351f2ac46244f6" providerId="LiveId" clId="{59A06264-9BBE-4CC2-9901-A2353B9AE213}"/>
    <pc:docChg chg="custSel modSld">
      <pc:chgData name="Andreas Hildebrand" userId="2a351f2ac46244f6" providerId="LiveId" clId="{59A06264-9BBE-4CC2-9901-A2353B9AE213}" dt="2020-03-10T12:32:42.898" v="374" actId="1076"/>
      <pc:docMkLst>
        <pc:docMk/>
      </pc:docMkLst>
      <pc:sldChg chg="addSp modSp mod">
        <pc:chgData name="Andreas Hildebrand" userId="2a351f2ac46244f6" providerId="LiveId" clId="{59A06264-9BBE-4CC2-9901-A2353B9AE213}" dt="2020-03-10T12:32:42.898" v="374" actId="1076"/>
        <pc:sldMkLst>
          <pc:docMk/>
          <pc:sldMk cId="2098823092" sldId="344"/>
        </pc:sldMkLst>
        <pc:spChg chg="add mod">
          <ac:chgData name="Andreas Hildebrand" userId="2a351f2ac46244f6" providerId="LiveId" clId="{59A06264-9BBE-4CC2-9901-A2353B9AE213}" dt="2020-03-10T12:32:42.898" v="374" actId="1076"/>
          <ac:spMkLst>
            <pc:docMk/>
            <pc:sldMk cId="2098823092" sldId="344"/>
            <ac:spMk id="56" creationId="{572321F2-5A98-4796-B083-7E1CDDA72F93}"/>
          </ac:spMkLst>
        </pc:spChg>
        <pc:spChg chg="mod">
          <ac:chgData name="Andreas Hildebrand" userId="2a351f2ac46244f6" providerId="LiveId" clId="{59A06264-9BBE-4CC2-9901-A2353B9AE213}" dt="2020-03-10T12:22:37.441" v="275" actId="20577"/>
          <ac:spMkLst>
            <pc:docMk/>
            <pc:sldMk cId="2098823092" sldId="344"/>
            <ac:spMk id="131" creationId="{27E06792-EBB8-48A0-A83F-0CEAE2D9F8CB}"/>
          </ac:spMkLst>
        </pc:spChg>
      </pc:sldChg>
    </pc:docChg>
  </pc:docChgLst>
  <pc:docChgLst>
    <pc:chgData name="Andreas Hildebrand" userId="2a351f2ac46244f6" providerId="LiveId" clId="{4763E67B-7D32-4CA4-8DD1-533286A107A8}"/>
    <pc:docChg chg="undo custSel delSld modSld modMainMaster">
      <pc:chgData name="Andreas Hildebrand" userId="2a351f2ac46244f6" providerId="LiveId" clId="{4763E67B-7D32-4CA4-8DD1-533286A107A8}" dt="2020-03-24T00:14:42.275" v="83" actId="20577"/>
      <pc:docMkLst>
        <pc:docMk/>
      </pc:docMkLst>
      <pc:sldChg chg="addSp delSp modSp mod">
        <pc:chgData name="Andreas Hildebrand" userId="2a351f2ac46244f6" providerId="LiveId" clId="{4763E67B-7D32-4CA4-8DD1-533286A107A8}" dt="2020-03-24T00:06:43.313" v="59" actId="20577"/>
        <pc:sldMkLst>
          <pc:docMk/>
          <pc:sldMk cId="3054515619" sldId="256"/>
        </pc:sldMkLst>
        <pc:spChg chg="add del">
          <ac:chgData name="Andreas Hildebrand" userId="2a351f2ac46244f6" providerId="LiveId" clId="{4763E67B-7D32-4CA4-8DD1-533286A107A8}" dt="2020-03-10T22:14:16.806" v="7"/>
          <ac:spMkLst>
            <pc:docMk/>
            <pc:sldMk cId="3054515619" sldId="256"/>
            <ac:spMk id="6" creationId="{721771D5-02EF-4AD4-B4A5-5CB9133AE83A}"/>
          </ac:spMkLst>
        </pc:spChg>
        <pc:spChg chg="add">
          <ac:chgData name="Andreas Hildebrand" userId="2a351f2ac46244f6" providerId="LiveId" clId="{4763E67B-7D32-4CA4-8DD1-533286A107A8}" dt="2020-03-10T22:14:42.046" v="8"/>
          <ac:spMkLst>
            <pc:docMk/>
            <pc:sldMk cId="3054515619" sldId="256"/>
            <ac:spMk id="7" creationId="{B0DC1A7A-0AC4-4C5D-9CF2-6BB765C72AFE}"/>
          </ac:spMkLst>
        </pc:spChg>
        <pc:spChg chg="del">
          <ac:chgData name="Andreas Hildebrand" userId="2a351f2ac46244f6" providerId="LiveId" clId="{4763E67B-7D32-4CA4-8DD1-533286A107A8}" dt="2020-03-10T22:14:14.653" v="5" actId="478"/>
          <ac:spMkLst>
            <pc:docMk/>
            <pc:sldMk cId="3054515619" sldId="256"/>
            <ac:spMk id="17" creationId="{52BCE1C1-279D-487E-998C-82616A22874C}"/>
          </ac:spMkLst>
        </pc:spChg>
        <pc:spChg chg="mod">
          <ac:chgData name="Andreas Hildebrand" userId="2a351f2ac46244f6" providerId="LiveId" clId="{4763E67B-7D32-4CA4-8DD1-533286A107A8}" dt="2020-03-24T00:06:43.313" v="59" actId="20577"/>
          <ac:spMkLst>
            <pc:docMk/>
            <pc:sldMk cId="3054515619" sldId="256"/>
            <ac:spMk id="19" creationId="{5B691992-087D-4F0D-B428-6B7FF6187DE8}"/>
          </ac:spMkLst>
        </pc:spChg>
      </pc:sldChg>
      <pc:sldChg chg="addSp delSp modSp mod">
        <pc:chgData name="Andreas Hildebrand" userId="2a351f2ac46244f6" providerId="LiveId" clId="{4763E67B-7D32-4CA4-8DD1-533286A107A8}" dt="2020-03-24T00:06:52.152" v="61" actId="20577"/>
        <pc:sldMkLst>
          <pc:docMk/>
          <pc:sldMk cId="2468340120" sldId="270"/>
        </pc:sldMkLst>
        <pc:spChg chg="del">
          <ac:chgData name="Andreas Hildebrand" userId="2a351f2ac46244f6" providerId="LiveId" clId="{4763E67B-7D32-4CA4-8DD1-533286A107A8}" dt="2020-03-10T22:15:01.403" v="11" actId="478"/>
          <ac:spMkLst>
            <pc:docMk/>
            <pc:sldMk cId="2468340120" sldId="270"/>
            <ac:spMk id="6" creationId="{FEC3DCE9-19D9-4227-A726-8DBB1578A839}"/>
          </ac:spMkLst>
        </pc:spChg>
        <pc:spChg chg="mod">
          <ac:chgData name="Andreas Hildebrand" userId="2a351f2ac46244f6" providerId="LiveId" clId="{4763E67B-7D32-4CA4-8DD1-533286A107A8}" dt="2020-03-24T00:06:52.152" v="61" actId="20577"/>
          <ac:spMkLst>
            <pc:docMk/>
            <pc:sldMk cId="2468340120" sldId="270"/>
            <ac:spMk id="7" creationId="{5AF98532-60B3-4BCC-97C9-8433B1E574E8}"/>
          </ac:spMkLst>
        </pc:spChg>
        <pc:spChg chg="add">
          <ac:chgData name="Andreas Hildebrand" userId="2a351f2ac46244f6" providerId="LiveId" clId="{4763E67B-7D32-4CA4-8DD1-533286A107A8}" dt="2020-03-10T22:15:01.848" v="12"/>
          <ac:spMkLst>
            <pc:docMk/>
            <pc:sldMk cId="2468340120" sldId="270"/>
            <ac:spMk id="8" creationId="{2C059F76-315F-4B0F-9063-D0312C653B8A}"/>
          </ac:spMkLst>
        </pc:spChg>
      </pc:sldChg>
      <pc:sldChg chg="addSp delSp modSp mod">
        <pc:chgData name="Andreas Hildebrand" userId="2a351f2ac46244f6" providerId="LiveId" clId="{4763E67B-7D32-4CA4-8DD1-533286A107A8}" dt="2020-03-24T00:07:14.783" v="66"/>
        <pc:sldMkLst>
          <pc:docMk/>
          <pc:sldMk cId="1851937049" sldId="285"/>
        </pc:sldMkLst>
        <pc:spChg chg="del">
          <ac:chgData name="Andreas Hildebrand" userId="2a351f2ac46244f6" providerId="LiveId" clId="{4763E67B-7D32-4CA4-8DD1-533286A107A8}" dt="2020-03-10T22:15:14.930" v="15" actId="478"/>
          <ac:spMkLst>
            <pc:docMk/>
            <pc:sldMk cId="1851937049" sldId="285"/>
            <ac:spMk id="6" creationId="{5A9E5E12-8082-411F-B23D-56F3AFA80050}"/>
          </ac:spMkLst>
        </pc:spChg>
        <pc:spChg chg="add">
          <ac:chgData name="Andreas Hildebrand" userId="2a351f2ac46244f6" providerId="LiveId" clId="{4763E67B-7D32-4CA4-8DD1-533286A107A8}" dt="2020-03-10T22:15:15.452" v="16"/>
          <ac:spMkLst>
            <pc:docMk/>
            <pc:sldMk cId="1851937049" sldId="285"/>
            <ac:spMk id="7" creationId="{F686BC9E-0858-426F-B7F1-48F5B75F492D}"/>
          </ac:spMkLst>
        </pc:spChg>
        <pc:spChg chg="mod">
          <ac:chgData name="Andreas Hildebrand" userId="2a351f2ac46244f6" providerId="LiveId" clId="{4763E67B-7D32-4CA4-8DD1-533286A107A8}" dt="2020-03-24T00:07:14.783" v="66"/>
          <ac:spMkLst>
            <pc:docMk/>
            <pc:sldMk cId="1851937049" sldId="285"/>
            <ac:spMk id="8" creationId="{727D8679-965C-41B3-9D82-E097B3B0D1FD}"/>
          </ac:spMkLst>
        </pc:spChg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904396252" sldId="286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90722684" sldId="287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346896404" sldId="288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531935588" sldId="289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316746365" sldId="290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856942746" sldId="291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186369843" sldId="292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802996972" sldId="293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632753022" sldId="294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4143657171" sldId="295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929741832" sldId="296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61580640" sldId="297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797516081" sldId="298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889856875" sldId="299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852904155" sldId="300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687217674" sldId="301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876019084" sldId="302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516193688" sldId="303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278644836" sldId="304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983220889" sldId="305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525826749" sldId="306"/>
        </pc:sldMkLst>
      </pc:sldChg>
      <pc:sldChg chg="addSp delSp modSp mod">
        <pc:chgData name="Andreas Hildebrand" userId="2a351f2ac46244f6" providerId="LiveId" clId="{4763E67B-7D32-4CA4-8DD1-533286A107A8}" dt="2020-03-24T00:06:47.921" v="60" actId="20577"/>
        <pc:sldMkLst>
          <pc:docMk/>
          <pc:sldMk cId="3751219364" sldId="307"/>
        </pc:sldMkLst>
        <pc:spChg chg="del">
          <ac:chgData name="Andreas Hildebrand" userId="2a351f2ac46244f6" providerId="LiveId" clId="{4763E67B-7D32-4CA4-8DD1-533286A107A8}" dt="2020-03-10T22:14:55.383" v="9" actId="478"/>
          <ac:spMkLst>
            <pc:docMk/>
            <pc:sldMk cId="3751219364" sldId="307"/>
            <ac:spMk id="6" creationId="{396FD785-BF44-4B20-828E-CFDAA67BDD98}"/>
          </ac:spMkLst>
        </pc:spChg>
        <pc:spChg chg="mod">
          <ac:chgData name="Andreas Hildebrand" userId="2a351f2ac46244f6" providerId="LiveId" clId="{4763E67B-7D32-4CA4-8DD1-533286A107A8}" dt="2020-03-24T00:06:47.921" v="60" actId="20577"/>
          <ac:spMkLst>
            <pc:docMk/>
            <pc:sldMk cId="3751219364" sldId="307"/>
            <ac:spMk id="7" creationId="{B82640E7-F49E-4261-803A-DF182588E855}"/>
          </ac:spMkLst>
        </pc:spChg>
        <pc:spChg chg="add">
          <ac:chgData name="Andreas Hildebrand" userId="2a351f2ac46244f6" providerId="LiveId" clId="{4763E67B-7D32-4CA4-8DD1-533286A107A8}" dt="2020-03-10T22:14:55.826" v="10"/>
          <ac:spMkLst>
            <pc:docMk/>
            <pc:sldMk cId="3751219364" sldId="307"/>
            <ac:spMk id="9" creationId="{5BCD3C03-800A-4DA8-90FA-7D397D2A3F64}"/>
          </ac:spMkLst>
        </pc:spChg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438797550" sldId="308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399768436" sldId="309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926751977" sldId="310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379503133" sldId="311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877523577" sldId="312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862345063" sldId="313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458056100" sldId="314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961620975" sldId="315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74584197" sldId="316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733571564" sldId="317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713763785" sldId="318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234957007" sldId="319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852766180" sldId="320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639818543" sldId="321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3768160248" sldId="322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364873007" sldId="323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780179524" sldId="324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363229791" sldId="325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1184544342" sldId="326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631551911" sldId="327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2798537562" sldId="328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700708544" sldId="329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432973178" sldId="330"/>
        </pc:sldMkLst>
      </pc:sldChg>
      <pc:sldChg chg="del">
        <pc:chgData name="Andreas Hildebrand" userId="2a351f2ac46244f6" providerId="LiveId" clId="{4763E67B-7D32-4CA4-8DD1-533286A107A8}" dt="2020-03-10T21:39:14.477" v="1" actId="47"/>
        <pc:sldMkLst>
          <pc:docMk/>
          <pc:sldMk cId="4229162153" sldId="331"/>
        </pc:sldMkLst>
      </pc:sldChg>
      <pc:sldChg chg="addSp delSp modSp mod">
        <pc:chgData name="Andreas Hildebrand" userId="2a351f2ac46244f6" providerId="LiveId" clId="{4763E67B-7D32-4CA4-8DD1-533286A107A8}" dt="2020-03-24T00:14:42.275" v="83" actId="20577"/>
        <pc:sldMkLst>
          <pc:docMk/>
          <pc:sldMk cId="2098823092" sldId="344"/>
        </pc:sldMkLst>
        <pc:spChg chg="add">
          <ac:chgData name="Andreas Hildebrand" userId="2a351f2ac46244f6" providerId="LiveId" clId="{4763E67B-7D32-4CA4-8DD1-533286A107A8}" dt="2020-03-24T00:05:13.998" v="18" actId="22"/>
          <ac:spMkLst>
            <pc:docMk/>
            <pc:sldMk cId="2098823092" sldId="344"/>
            <ac:spMk id="2" creationId="{8BCF6B7E-8DF9-440A-9CFB-CF6EE012992A}"/>
          </ac:spMkLst>
        </pc:spChg>
        <pc:spChg chg="add mod">
          <ac:chgData name="Andreas Hildebrand" userId="2a351f2ac46244f6" providerId="LiveId" clId="{4763E67B-7D32-4CA4-8DD1-533286A107A8}" dt="2020-03-24T00:14:42.275" v="83" actId="20577"/>
          <ac:spMkLst>
            <pc:docMk/>
            <pc:sldMk cId="2098823092" sldId="344"/>
            <ac:spMk id="3" creationId="{8704D9B1-2682-41CE-BFDF-955B1B11F6EE}"/>
          </ac:spMkLst>
        </pc:spChg>
        <pc:spChg chg="del mod">
          <ac:chgData name="Andreas Hildebrand" userId="2a351f2ac46244f6" providerId="LiveId" clId="{4763E67B-7D32-4CA4-8DD1-533286A107A8}" dt="2020-03-24T00:05:13.095" v="17" actId="478"/>
          <ac:spMkLst>
            <pc:docMk/>
            <pc:sldMk cId="2098823092" sldId="344"/>
            <ac:spMk id="56" creationId="{572321F2-5A98-4796-B083-7E1CDDA72F93}"/>
          </ac:spMkLst>
        </pc:spChg>
        <pc:spChg chg="del">
          <ac:chgData name="Andreas Hildebrand" userId="2a351f2ac46244f6" providerId="LiveId" clId="{4763E67B-7D32-4CA4-8DD1-533286A107A8}" dt="2020-03-24T00:05:13.095" v="17" actId="478"/>
          <ac:spMkLst>
            <pc:docMk/>
            <pc:sldMk cId="2098823092" sldId="344"/>
            <ac:spMk id="131" creationId="{27E06792-EBB8-48A0-A83F-0CEAE2D9F8CB}"/>
          </ac:spMkLst>
        </pc:sp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3" creationId="{C452C1B5-9838-4366-91E5-DB7EFCB1B15C}"/>
          </ac:picMkLst>
        </pc:picChg>
        <pc:picChg chg="mod">
          <ac:chgData name="Andreas Hildebrand" userId="2a351f2ac46244f6" providerId="LiveId" clId="{4763E67B-7D32-4CA4-8DD1-533286A107A8}" dt="2020-03-24T00:05:24.120" v="47" actId="1036"/>
          <ac:picMkLst>
            <pc:docMk/>
            <pc:sldMk cId="2098823092" sldId="344"/>
            <ac:picMk id="5" creationId="{4E23331A-B80C-47D6-8A01-9EA6A87F959E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6" creationId="{75DD170D-56BC-4C56-9234-8629AA589B1C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8" creationId="{E3E59060-5928-44D0-8AA5-786FEA0CDE1F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0" creationId="{50C27149-1571-46D6-B386-0FED1A30786E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2" creationId="{C926ABC4-C056-47FE-AB80-3DA33776F0DE}"/>
          </ac:picMkLst>
        </pc:picChg>
        <pc:picChg chg="mod">
          <ac:chgData name="Andreas Hildebrand" userId="2a351f2ac46244f6" providerId="LiveId" clId="{4763E67B-7D32-4CA4-8DD1-533286A107A8}" dt="2020-03-24T00:05:24.120" v="47" actId="1036"/>
          <ac:picMkLst>
            <pc:docMk/>
            <pc:sldMk cId="2098823092" sldId="344"/>
            <ac:picMk id="14" creationId="{1FC82062-F82A-444F-8071-798FFC67764A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5" creationId="{E513DFFE-C522-4540-B763-2B8D8922AA78}"/>
          </ac:picMkLst>
        </pc:picChg>
        <pc:picChg chg="mod">
          <ac:chgData name="Andreas Hildebrand" userId="2a351f2ac46244f6" providerId="LiveId" clId="{4763E67B-7D32-4CA4-8DD1-533286A107A8}" dt="2020-03-24T00:05:24.120" v="47" actId="1036"/>
          <ac:picMkLst>
            <pc:docMk/>
            <pc:sldMk cId="2098823092" sldId="344"/>
            <ac:picMk id="18" creationId="{C7B23830-5B23-4520-9FC0-B3D2D85E589A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20" creationId="{5CD076C5-F60C-4BF9-ABFD-DBF8B3AC90C4}"/>
          </ac:picMkLst>
        </pc:picChg>
        <pc:picChg chg="mod">
          <ac:chgData name="Andreas Hildebrand" userId="2a351f2ac46244f6" providerId="LiveId" clId="{4763E67B-7D32-4CA4-8DD1-533286A107A8}" dt="2020-03-24T00:05:24.120" v="47" actId="1036"/>
          <ac:picMkLst>
            <pc:docMk/>
            <pc:sldMk cId="2098823092" sldId="344"/>
            <ac:picMk id="22" creationId="{490DE828-5CA3-4472-BDC2-181911140D4E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25" creationId="{AF99476C-A04E-4B68-92BA-62A37285219C}"/>
          </ac:picMkLst>
        </pc:picChg>
        <pc:picChg chg="mod">
          <ac:chgData name="Andreas Hildebrand" userId="2a351f2ac46244f6" providerId="LiveId" clId="{4763E67B-7D32-4CA4-8DD1-533286A107A8}" dt="2020-03-24T00:05:24.120" v="47" actId="1036"/>
          <ac:picMkLst>
            <pc:docMk/>
            <pc:sldMk cId="2098823092" sldId="344"/>
            <ac:picMk id="28" creationId="{3C919B43-54B9-4076-922A-4E4AE612267F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30" creationId="{7C081479-F586-48E5-AE5A-80FA9DC2AAF5}"/>
          </ac:picMkLst>
        </pc:picChg>
        <pc:picChg chg="del">
          <ac:chgData name="Andreas Hildebrand" userId="2a351f2ac46244f6" providerId="LiveId" clId="{4763E67B-7D32-4CA4-8DD1-533286A107A8}" dt="2020-03-10T21:39:43.897" v="3" actId="478"/>
          <ac:picMkLst>
            <pc:docMk/>
            <pc:sldMk cId="2098823092" sldId="344"/>
            <ac:picMk id="33" creationId="{AD32F6E2-F8F6-45B9-BC12-5E6C82D56CC2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35" creationId="{0EF2A172-236A-4C24-98C6-C266734D97A4}"/>
          </ac:picMkLst>
        </pc:picChg>
        <pc:picChg chg="del">
          <ac:chgData name="Andreas Hildebrand" userId="2a351f2ac46244f6" providerId="LiveId" clId="{4763E67B-7D32-4CA4-8DD1-533286A107A8}" dt="2020-03-10T21:39:43.897" v="3" actId="478"/>
          <ac:picMkLst>
            <pc:docMk/>
            <pc:sldMk cId="2098823092" sldId="344"/>
            <ac:picMk id="38" creationId="{97FF7A90-9FFE-41E2-A57D-BFFF62875C64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39" creationId="{DBAC9896-C186-4ACB-9563-9BC9D4EFD6D2}"/>
          </ac:picMkLst>
        </pc:picChg>
        <pc:picChg chg="del">
          <ac:chgData name="Andreas Hildebrand" userId="2a351f2ac46244f6" providerId="LiveId" clId="{4763E67B-7D32-4CA4-8DD1-533286A107A8}" dt="2020-03-10T21:39:43.897" v="3" actId="478"/>
          <ac:picMkLst>
            <pc:docMk/>
            <pc:sldMk cId="2098823092" sldId="344"/>
            <ac:picMk id="40" creationId="{4A69E8ED-7B82-4B78-A40A-0890A942C4D4}"/>
          </ac:picMkLst>
        </pc:picChg>
        <pc:picChg chg="del">
          <ac:chgData name="Andreas Hildebrand" userId="2a351f2ac46244f6" providerId="LiveId" clId="{4763E67B-7D32-4CA4-8DD1-533286A107A8}" dt="2020-03-10T21:39:43.897" v="3" actId="478"/>
          <ac:picMkLst>
            <pc:docMk/>
            <pc:sldMk cId="2098823092" sldId="344"/>
            <ac:picMk id="42" creationId="{D281791C-D057-41DB-A52D-0D76E0B0021E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43" creationId="{C3FA09D8-1571-4EC8-846F-E42A1DDEB8E2}"/>
          </ac:picMkLst>
        </pc:picChg>
        <pc:picChg chg="del">
          <ac:chgData name="Andreas Hildebrand" userId="2a351f2ac46244f6" providerId="LiveId" clId="{4763E67B-7D32-4CA4-8DD1-533286A107A8}" dt="2020-03-10T21:39:43.897" v="3" actId="478"/>
          <ac:picMkLst>
            <pc:docMk/>
            <pc:sldMk cId="2098823092" sldId="344"/>
            <ac:picMk id="45" creationId="{DA79689F-8B67-4C1F-8EEF-5CA39404B5EA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47" creationId="{EE31137B-9389-4029-90D6-07BB755592D3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48" creationId="{2A7C1E68-96AC-44F8-A3FF-BAA092CA9975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51" creationId="{166BCBD2-6DF4-462B-AE1F-97F14656AB68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52" creationId="{5755E342-AF7B-4EF2-9499-678446DF7D59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54" creationId="{E03E331A-8F65-4C07-83E2-ED7B386B3397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61" creationId="{84FBE5F9-D778-477C-88E3-AE6C54B863B1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69" creationId="{E3B1257B-0CD9-4AE5-A648-5F028E174859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75" creationId="{0ECEABF3-5035-4874-A985-06BFEC452FFB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79" creationId="{60A5AEAB-5E1B-4658-9526-6473D3F74348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83" creationId="{13E6F62D-3B24-405D-9C8A-F9491F85EED1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87" creationId="{68692B7E-6A78-4328-83F4-B2C255C0C493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91" creationId="{422D0BBC-70D9-438E-AC6D-D753B865358C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94" creationId="{E7F041C8-7E48-464A-8F6F-BDDBDAEA41C4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96" creationId="{65F6FF6E-CE97-48F3-A164-2EEB86B81136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98" creationId="{B7242827-46D1-43F2-8D7C-3AB6C11C9A57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00" creationId="{C2B8BD8F-7118-44B5-993E-7207ADF4863C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08" creationId="{8641838F-D171-4CAA-BEAD-D26BAC0BFF7C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10" creationId="{9C0B5AB1-C10A-4EDB-A802-63EEA2AF24B5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12" creationId="{CFB2DB92-CCFA-40F3-98E3-C7D6874C7561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14" creationId="{88A8AC26-9779-4A3A-B0EF-78FF2AFC2B64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16" creationId="{DE23A89D-64CA-4CF9-B678-ED022E48E561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18" creationId="{AD794B1F-85EA-4F1B-8DED-BD7143ED9D89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20" creationId="{D397E45C-6EBB-4464-BB7D-5D4662B2E7F0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22" creationId="{23AC0EF9-0D50-44F0-8197-168D3D3954BF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24" creationId="{666BBDD4-A440-40D5-B4D1-CDFF0987BFDB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26" creationId="{6BCEFF1A-1044-41B3-BD4D-9BF20A898002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28" creationId="{8098CC7F-9189-40F4-9D01-EC9A20775245}"/>
          </ac:picMkLst>
        </pc:picChg>
        <pc:picChg chg="del">
          <ac:chgData name="Andreas Hildebrand" userId="2a351f2ac46244f6" providerId="LiveId" clId="{4763E67B-7D32-4CA4-8DD1-533286A107A8}" dt="2020-03-10T21:39:39.706" v="2" actId="478"/>
          <ac:picMkLst>
            <pc:docMk/>
            <pc:sldMk cId="2098823092" sldId="344"/>
            <ac:picMk id="130" creationId="{D9CCC5F1-680D-4A50-BE2E-191ED29DC9AB}"/>
          </ac:picMkLst>
        </pc:picChg>
      </pc:sldChg>
      <pc:sldChg chg="addSp delSp modSp mod">
        <pc:chgData name="Andreas Hildebrand" userId="2a351f2ac46244f6" providerId="LiveId" clId="{4763E67B-7D32-4CA4-8DD1-533286A107A8}" dt="2020-03-24T00:07:01.156" v="64" actId="20577"/>
        <pc:sldMkLst>
          <pc:docMk/>
          <pc:sldMk cId="3243423174" sldId="345"/>
        </pc:sldMkLst>
        <pc:spChg chg="del">
          <ac:chgData name="Andreas Hildebrand" userId="2a351f2ac46244f6" providerId="LiveId" clId="{4763E67B-7D32-4CA4-8DD1-533286A107A8}" dt="2020-03-10T22:15:09.252" v="13" actId="478"/>
          <ac:spMkLst>
            <pc:docMk/>
            <pc:sldMk cId="3243423174" sldId="345"/>
            <ac:spMk id="6" creationId="{FEC3DCE9-19D9-4227-A726-8DBB1578A839}"/>
          </ac:spMkLst>
        </pc:spChg>
        <pc:spChg chg="add del mod">
          <ac:chgData name="Andreas Hildebrand" userId="2a351f2ac46244f6" providerId="LiveId" clId="{4763E67B-7D32-4CA4-8DD1-533286A107A8}" dt="2020-03-24T00:07:01.156" v="64" actId="20577"/>
          <ac:spMkLst>
            <pc:docMk/>
            <pc:sldMk cId="3243423174" sldId="345"/>
            <ac:spMk id="7" creationId="{5AF98532-60B3-4BCC-97C9-8433B1E574E8}"/>
          </ac:spMkLst>
        </pc:spChg>
        <pc:spChg chg="add">
          <ac:chgData name="Andreas Hildebrand" userId="2a351f2ac46244f6" providerId="LiveId" clId="{4763E67B-7D32-4CA4-8DD1-533286A107A8}" dt="2020-03-10T22:15:09.676" v="14"/>
          <ac:spMkLst>
            <pc:docMk/>
            <pc:sldMk cId="3243423174" sldId="345"/>
            <ac:spMk id="8" creationId="{7DB76599-1A65-4774-BCB0-9ADDCF66A976}"/>
          </ac:spMkLst>
        </pc:spChg>
      </pc:sldChg>
      <pc:sldMasterChg chg="delSldLayout modSldLayout">
        <pc:chgData name="Andreas Hildebrand" userId="2a351f2ac46244f6" providerId="LiveId" clId="{4763E67B-7D32-4CA4-8DD1-533286A107A8}" dt="2020-03-24T00:06:11.232" v="58" actId="2696"/>
        <pc:sldMasterMkLst>
          <pc:docMk/>
          <pc:sldMasterMk cId="4198607924" sldId="2147483648"/>
        </pc:sldMasterMkLst>
        <pc:sldLayoutChg chg="del">
          <pc:chgData name="Andreas Hildebrand" userId="2a351f2ac46244f6" providerId="LiveId" clId="{4763E67B-7D32-4CA4-8DD1-533286A107A8}" dt="2020-03-24T00:06:07.692" v="50" actId="2696"/>
          <pc:sldLayoutMkLst>
            <pc:docMk/>
            <pc:sldMasterMk cId="4198607924" sldId="2147483648"/>
            <pc:sldLayoutMk cId="4070703204" sldId="2147483649"/>
          </pc:sldLayoutMkLst>
        </pc:sldLayoutChg>
        <pc:sldLayoutChg chg="del">
          <pc:chgData name="Andreas Hildebrand" userId="2a351f2ac46244f6" providerId="LiveId" clId="{4763E67B-7D32-4CA4-8DD1-533286A107A8}" dt="2020-03-24T00:06:07.693" v="51" actId="2696"/>
          <pc:sldLayoutMkLst>
            <pc:docMk/>
            <pc:sldMasterMk cId="4198607924" sldId="2147483648"/>
            <pc:sldLayoutMk cId="2104756505" sldId="2147483650"/>
          </pc:sldLayoutMkLst>
        </pc:sldLayoutChg>
        <pc:sldLayoutChg chg="del">
          <pc:chgData name="Andreas Hildebrand" userId="2a351f2ac46244f6" providerId="LiveId" clId="{4763E67B-7D32-4CA4-8DD1-533286A107A8}" dt="2020-03-24T00:06:07.695" v="52" actId="2696"/>
          <pc:sldLayoutMkLst>
            <pc:docMk/>
            <pc:sldMasterMk cId="4198607924" sldId="2147483648"/>
            <pc:sldLayoutMk cId="3886610493" sldId="2147483651"/>
          </pc:sldLayoutMkLst>
        </pc:sldLayoutChg>
        <pc:sldLayoutChg chg="del">
          <pc:chgData name="Andreas Hildebrand" userId="2a351f2ac46244f6" providerId="LiveId" clId="{4763E67B-7D32-4CA4-8DD1-533286A107A8}" dt="2020-03-24T00:06:07.696" v="53" actId="2696"/>
          <pc:sldLayoutMkLst>
            <pc:docMk/>
            <pc:sldMasterMk cId="4198607924" sldId="2147483648"/>
            <pc:sldLayoutMk cId="2716370071" sldId="2147483652"/>
          </pc:sldLayoutMkLst>
        </pc:sldLayoutChg>
        <pc:sldLayoutChg chg="del">
          <pc:chgData name="Andreas Hildebrand" userId="2a351f2ac46244f6" providerId="LiveId" clId="{4763E67B-7D32-4CA4-8DD1-533286A107A8}" dt="2020-03-24T00:06:07.698" v="54" actId="2696"/>
          <pc:sldLayoutMkLst>
            <pc:docMk/>
            <pc:sldMasterMk cId="4198607924" sldId="2147483648"/>
            <pc:sldLayoutMk cId="895372984" sldId="2147483653"/>
          </pc:sldLayoutMkLst>
        </pc:sldLayoutChg>
        <pc:sldLayoutChg chg="del">
          <pc:chgData name="Andreas Hildebrand" userId="2a351f2ac46244f6" providerId="LiveId" clId="{4763E67B-7D32-4CA4-8DD1-533286A107A8}" dt="2020-03-24T00:06:07.682" v="49" actId="2696"/>
          <pc:sldLayoutMkLst>
            <pc:docMk/>
            <pc:sldMasterMk cId="4198607924" sldId="2147483648"/>
            <pc:sldLayoutMk cId="2935865888" sldId="2147483654"/>
          </pc:sldLayoutMkLst>
        </pc:sldLayoutChg>
        <pc:sldLayoutChg chg="addSp mod">
          <pc:chgData name="Andreas Hildebrand" userId="2a351f2ac46244f6" providerId="LiveId" clId="{4763E67B-7D32-4CA4-8DD1-533286A107A8}" dt="2020-03-24T00:06:00.629" v="48" actId="22"/>
          <pc:sldLayoutMkLst>
            <pc:docMk/>
            <pc:sldMasterMk cId="4198607924" sldId="2147483648"/>
            <pc:sldLayoutMk cId="413612595" sldId="2147483655"/>
          </pc:sldLayoutMkLst>
          <pc:spChg chg="add">
            <ac:chgData name="Andreas Hildebrand" userId="2a351f2ac46244f6" providerId="LiveId" clId="{4763E67B-7D32-4CA4-8DD1-533286A107A8}" dt="2020-03-24T00:06:00.629" v="48" actId="22"/>
            <ac:spMkLst>
              <pc:docMk/>
              <pc:sldMasterMk cId="4198607924" sldId="2147483648"/>
              <pc:sldLayoutMk cId="413612595" sldId="2147483655"/>
              <ac:spMk id="6" creationId="{6E4B2E80-71C4-40E9-A978-0A2A0E601B52}"/>
            </ac:spMkLst>
          </pc:spChg>
        </pc:sldLayoutChg>
        <pc:sldLayoutChg chg="del">
          <pc:chgData name="Andreas Hildebrand" userId="2a351f2ac46244f6" providerId="LiveId" clId="{4763E67B-7D32-4CA4-8DD1-533286A107A8}" dt="2020-03-24T00:06:11.197" v="55" actId="2696"/>
          <pc:sldLayoutMkLst>
            <pc:docMk/>
            <pc:sldMasterMk cId="4198607924" sldId="2147483648"/>
            <pc:sldLayoutMk cId="2198096875" sldId="2147483656"/>
          </pc:sldLayoutMkLst>
        </pc:sldLayoutChg>
        <pc:sldLayoutChg chg="del">
          <pc:chgData name="Andreas Hildebrand" userId="2a351f2ac46244f6" providerId="LiveId" clId="{4763E67B-7D32-4CA4-8DD1-533286A107A8}" dt="2020-03-24T00:06:11.208" v="56" actId="2696"/>
          <pc:sldLayoutMkLst>
            <pc:docMk/>
            <pc:sldMasterMk cId="4198607924" sldId="2147483648"/>
            <pc:sldLayoutMk cId="3064740512" sldId="2147483657"/>
          </pc:sldLayoutMkLst>
        </pc:sldLayoutChg>
        <pc:sldLayoutChg chg="del">
          <pc:chgData name="Andreas Hildebrand" userId="2a351f2ac46244f6" providerId="LiveId" clId="{4763E67B-7D32-4CA4-8DD1-533286A107A8}" dt="2020-03-24T00:06:11.219" v="57" actId="2696"/>
          <pc:sldLayoutMkLst>
            <pc:docMk/>
            <pc:sldMasterMk cId="4198607924" sldId="2147483648"/>
            <pc:sldLayoutMk cId="631054417" sldId="2147483658"/>
          </pc:sldLayoutMkLst>
        </pc:sldLayoutChg>
        <pc:sldLayoutChg chg="del">
          <pc:chgData name="Andreas Hildebrand" userId="2a351f2ac46244f6" providerId="LiveId" clId="{4763E67B-7D32-4CA4-8DD1-533286A107A8}" dt="2020-03-24T00:06:11.232" v="58" actId="2696"/>
          <pc:sldLayoutMkLst>
            <pc:docMk/>
            <pc:sldMasterMk cId="4198607924" sldId="2147483648"/>
            <pc:sldLayoutMk cId="14833274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DD7B94-BC2F-438F-A77D-DF2EF77F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8D8C-29BF-4F22-805A-B38C3DF0698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13F0347-A07A-4A0A-B829-A7EBC593B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0A81F0-5AB7-40E8-8ABF-0C565CB45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3683-BE63-4D2D-A3CF-78A5ECEFBC1E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4B2E80-71C4-40E9-A978-0A2A0E601B52}"/>
              </a:ext>
            </a:extLst>
          </p:cNvPr>
          <p:cNvSpPr txBox="1"/>
          <p:nvPr userDrawn="1"/>
        </p:nvSpPr>
        <p:spPr>
          <a:xfrm>
            <a:off x="628153" y="1637969"/>
            <a:ext cx="104003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chemeClr val="bg2"/>
                </a:solidFill>
              </a:rPr>
              <a:t>This </a:t>
            </a:r>
            <a:r>
              <a:rPr lang="de-DE" sz="4000" dirty="0" err="1">
                <a:solidFill>
                  <a:schemeClr val="bg2"/>
                </a:solidFill>
              </a:rPr>
              <a:t>is</a:t>
            </a:r>
            <a:r>
              <a:rPr lang="de-DE" sz="4000" dirty="0">
                <a:solidFill>
                  <a:schemeClr val="bg2"/>
                </a:solidFill>
              </a:rPr>
              <a:t> a </a:t>
            </a:r>
            <a:r>
              <a:rPr lang="de-DE" sz="4000" dirty="0" err="1">
                <a:solidFill>
                  <a:schemeClr val="bg2"/>
                </a:solidFill>
              </a:rPr>
              <a:t>test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file</a:t>
            </a:r>
            <a:r>
              <a:rPr lang="de-DE" sz="4000" dirty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de-DE" sz="4000" dirty="0" err="1">
                <a:solidFill>
                  <a:schemeClr val="bg2"/>
                </a:solidFill>
              </a:rPr>
              <a:t>You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can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order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our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full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working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template</a:t>
            </a:r>
            <a:r>
              <a:rPr lang="de-DE" sz="4000" dirty="0">
                <a:solidFill>
                  <a:schemeClr val="bg2"/>
                </a:solidFill>
              </a:rPr>
              <a:t> for </a:t>
            </a:r>
            <a:r>
              <a:rPr lang="de-DE" sz="4000" dirty="0" err="1">
                <a:solidFill>
                  <a:schemeClr val="bg2"/>
                </a:solidFill>
              </a:rPr>
              <a:t>up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to</a:t>
            </a:r>
            <a:r>
              <a:rPr lang="de-DE" sz="4000" dirty="0">
                <a:solidFill>
                  <a:schemeClr val="bg2"/>
                </a:solidFill>
              </a:rPr>
              <a:t> 50 </a:t>
            </a:r>
            <a:r>
              <a:rPr lang="de-DE" sz="4000" dirty="0" err="1">
                <a:solidFill>
                  <a:schemeClr val="bg2"/>
                </a:solidFill>
              </a:rPr>
              <a:t>interactive</a:t>
            </a:r>
            <a:r>
              <a:rPr lang="de-DE" sz="4000" dirty="0">
                <a:solidFill>
                  <a:schemeClr val="bg2"/>
                </a:solidFill>
              </a:rPr>
              <a:t> </a:t>
            </a:r>
            <a:r>
              <a:rPr lang="de-DE" sz="4000" dirty="0" err="1">
                <a:solidFill>
                  <a:schemeClr val="bg2"/>
                </a:solidFill>
              </a:rPr>
              <a:t>sections</a:t>
            </a:r>
            <a:r>
              <a:rPr lang="de-DE" sz="4000" dirty="0">
                <a:solidFill>
                  <a:schemeClr val="bg2"/>
                </a:solidFill>
              </a:rPr>
              <a:t> at</a:t>
            </a:r>
            <a:br>
              <a:rPr lang="de-DE" sz="4000" dirty="0">
                <a:solidFill>
                  <a:schemeClr val="bg2"/>
                </a:solidFill>
              </a:rPr>
            </a:br>
            <a:r>
              <a:rPr lang="de-DE" sz="4000" dirty="0">
                <a:solidFill>
                  <a:schemeClr val="bg2"/>
                </a:solidFill>
              </a:rPr>
              <a:t>https://junge-meister.de/graphic-recording/</a:t>
            </a:r>
            <a:br>
              <a:rPr lang="de-DE" sz="4000" dirty="0">
                <a:solidFill>
                  <a:schemeClr val="bg2"/>
                </a:solidFill>
              </a:rPr>
            </a:br>
            <a:r>
              <a:rPr lang="de-DE" sz="4000" dirty="0">
                <a:solidFill>
                  <a:schemeClr val="bg2"/>
                </a:solidFill>
              </a:rPr>
              <a:t>for just 50€ plus </a:t>
            </a:r>
            <a:r>
              <a:rPr lang="de-DE" sz="4000" dirty="0" err="1">
                <a:solidFill>
                  <a:schemeClr val="bg2"/>
                </a:solidFill>
              </a:rPr>
              <a:t>tax</a:t>
            </a:r>
            <a:r>
              <a:rPr lang="de-DE" sz="4000" dirty="0">
                <a:solidFill>
                  <a:schemeClr val="bg2"/>
                </a:solidFill>
              </a:rPr>
              <a:t> (59,50 €). </a:t>
            </a:r>
            <a:br>
              <a:rPr lang="de-DE" sz="4000" dirty="0">
                <a:solidFill>
                  <a:schemeClr val="bg2"/>
                </a:solidFill>
              </a:rPr>
            </a:br>
            <a:r>
              <a:rPr lang="de-DE" sz="4000" dirty="0">
                <a:solidFill>
                  <a:schemeClr val="bg2"/>
                </a:solidFill>
              </a:rPr>
              <a:t> 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8622E52-E344-4592-AF10-78FC127B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8AC5BC-A142-40EB-9D1F-D92DBECF6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3F1E51-D5D4-4DDA-9405-5DF6A3CC7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78D8C-29BF-4F22-805A-B38C3DF0698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49B368-BA23-466A-BAF4-C4687440C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5805C0-9CE8-410E-8A3A-B4D878E82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3683-BE63-4D2D-A3CF-78A5ECEFBC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rafik 54">
            <a:extLst>
              <a:ext uri="{FF2B5EF4-FFF2-40B4-BE49-F238E27FC236}">
                <a16:creationId xmlns:a16="http://schemas.microsoft.com/office/drawing/2014/main" id="{D653150D-148D-42D9-95F2-0F897E450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2" y="0"/>
            <a:ext cx="12182535" cy="6858000"/>
          </a:xfrm>
          <a:prstGeom prst="rect">
            <a:avLst/>
          </a:prstGeom>
        </p:spPr>
      </p:pic>
      <p:pic>
        <p:nvPicPr>
          <p:cNvPr id="5" name="Grafik 4" descr="Ein Bild, das Zeichnung enthält.&#10;&#10;Automatisch generierte Beschreibung">
            <a:hlinkClick r:id="rId3" action="ppaction://hlinksldjump"/>
            <a:extLst>
              <a:ext uri="{FF2B5EF4-FFF2-40B4-BE49-F238E27FC236}">
                <a16:creationId xmlns:a16="http://schemas.microsoft.com/office/drawing/2014/main" id="{4E23331A-B80C-47D6-8A01-9EA6A87F9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462" y="3762017"/>
            <a:ext cx="252000" cy="252000"/>
          </a:xfrm>
          <a:prstGeom prst="rect">
            <a:avLst/>
          </a:prstGeom>
        </p:spPr>
      </p:pic>
      <p:pic>
        <p:nvPicPr>
          <p:cNvPr id="14" name="Grafik 13" descr="Ein Bild, das Zeichnung enthält.&#10;&#10;Automatisch generierte Beschreibung">
            <a:hlinkClick r:id="rId5" action="ppaction://hlinksldjump"/>
            <a:extLst>
              <a:ext uri="{FF2B5EF4-FFF2-40B4-BE49-F238E27FC236}">
                <a16:creationId xmlns:a16="http://schemas.microsoft.com/office/drawing/2014/main" id="{1FC82062-F82A-444F-8071-798FFC6776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23" y="3762017"/>
            <a:ext cx="252000" cy="252000"/>
          </a:xfrm>
          <a:prstGeom prst="rect">
            <a:avLst/>
          </a:prstGeom>
        </p:spPr>
      </p:pic>
      <p:pic>
        <p:nvPicPr>
          <p:cNvPr id="18" name="Grafik 17" descr="Ein Bild, das Zeichnung enthält.&#10;&#10;Automatisch generierte Beschreibung">
            <a:hlinkClick r:id="rId7" action="ppaction://hlinksldjump"/>
            <a:extLst>
              <a:ext uri="{FF2B5EF4-FFF2-40B4-BE49-F238E27FC236}">
                <a16:creationId xmlns:a16="http://schemas.microsoft.com/office/drawing/2014/main" id="{C7B23830-5B23-4520-9FC0-B3D2D85E58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584" y="3762017"/>
            <a:ext cx="252000" cy="252000"/>
          </a:xfrm>
          <a:prstGeom prst="rect">
            <a:avLst/>
          </a:prstGeom>
        </p:spPr>
      </p:pic>
      <p:pic>
        <p:nvPicPr>
          <p:cNvPr id="22" name="Grafik 21" descr="Ein Bild, das Zeichnung enthält.&#10;&#10;Automatisch generierte Beschreibung">
            <a:hlinkClick r:id="rId9" action="ppaction://hlinksldjump"/>
            <a:extLst>
              <a:ext uri="{FF2B5EF4-FFF2-40B4-BE49-F238E27FC236}">
                <a16:creationId xmlns:a16="http://schemas.microsoft.com/office/drawing/2014/main" id="{490DE828-5CA3-4472-BDC2-181911140D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145" y="3762017"/>
            <a:ext cx="252000" cy="252000"/>
          </a:xfrm>
          <a:prstGeom prst="rect">
            <a:avLst/>
          </a:prstGeom>
        </p:spPr>
      </p:pic>
      <p:pic>
        <p:nvPicPr>
          <p:cNvPr id="28" name="Grafik 27" descr="Ein Bild, das Zeichnung enthält.&#10;&#10;Automatisch generierte Beschreibung">
            <a:hlinkClick r:id="rId11" action="ppaction://hlinksldjump"/>
            <a:extLst>
              <a:ext uri="{FF2B5EF4-FFF2-40B4-BE49-F238E27FC236}">
                <a16:creationId xmlns:a16="http://schemas.microsoft.com/office/drawing/2014/main" id="{3C919B43-54B9-4076-922A-4E4AE61226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706" y="3762017"/>
            <a:ext cx="252000" cy="252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8BCF6B7E-8DF9-440A-9CFB-CF6EE012992A}"/>
              </a:ext>
            </a:extLst>
          </p:cNvPr>
          <p:cNvSpPr/>
          <p:nvPr/>
        </p:nvSpPr>
        <p:spPr>
          <a:xfrm>
            <a:off x="6117100" y="0"/>
            <a:ext cx="6074900" cy="3424826"/>
          </a:xfrm>
          <a:prstGeom prst="rect">
            <a:avLst/>
          </a:prstGeom>
          <a:solidFill>
            <a:srgbClr val="B21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grey</a:t>
            </a:r>
            <a:r>
              <a:rPr lang="de-DE" dirty="0"/>
              <a:t> </a:t>
            </a:r>
            <a:r>
              <a:rPr lang="de-DE" dirty="0" err="1"/>
              <a:t>background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visual</a:t>
            </a:r>
            <a:r>
              <a:rPr lang="de-DE" dirty="0"/>
              <a:t> (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click</a:t>
            </a:r>
            <a:r>
              <a:rPr lang="de-DE" dirty="0"/>
              <a:t> on </a:t>
            </a:r>
            <a:r>
              <a:rPr lang="de-DE" dirty="0" err="1"/>
              <a:t>background</a:t>
            </a:r>
            <a:r>
              <a:rPr lang="de-DE" dirty="0"/>
              <a:t> -&gt;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image</a:t>
            </a:r>
            <a:r>
              <a:rPr lang="de-DE" dirty="0"/>
              <a:t> -&gt; </a:t>
            </a:r>
            <a:r>
              <a:rPr lang="de-DE" dirty="0" err="1"/>
              <a:t>select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image</a:t>
            </a:r>
            <a:r>
              <a:rPr lang="de-DE" dirty="0"/>
              <a:t>).</a:t>
            </a:r>
            <a:br>
              <a:rPr lang="de-DE" dirty="0"/>
            </a:br>
            <a:r>
              <a:rPr lang="de-DE" dirty="0" err="1"/>
              <a:t>Arrange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interactive</a:t>
            </a:r>
            <a:r>
              <a:rPr lang="de-DE" dirty="0"/>
              <a:t> </a:t>
            </a:r>
            <a:r>
              <a:rPr lang="de-DE" dirty="0" err="1"/>
              <a:t>numbers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canvas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storyline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Edit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for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visual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.  </a:t>
            </a:r>
            <a:br>
              <a:rPr lang="de-DE" dirty="0"/>
            </a:b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easy. </a:t>
            </a:r>
            <a:endParaRPr lang="en-US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704D9B1-2682-41CE-BFDF-955B1B11F6EE}"/>
              </a:ext>
            </a:extLst>
          </p:cNvPr>
          <p:cNvSpPr/>
          <p:nvPr/>
        </p:nvSpPr>
        <p:spPr>
          <a:xfrm>
            <a:off x="-3980" y="1"/>
            <a:ext cx="6099979" cy="3429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Thank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for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downloading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this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test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file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. </a:t>
            </a:r>
            <a:br>
              <a:rPr lang="de-DE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This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test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file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for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five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interactive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hotspots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only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. </a:t>
            </a:r>
            <a:br>
              <a:rPr lang="de-DE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 large file is prepared for up to 50 interactive hotspots. This allows you to divide your visual in an optimal way and explain each section. 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If you are interested in buying the large file for 59,50 € (50,00 € net), please send me an e-mail: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template@junge-meister.de 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You will then receive an invoice with the payment details.  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As soon as you have transferred the amount </a:t>
            </a:r>
            <a:r>
              <a:rPr lang="en-GB">
                <a:solidFill>
                  <a:schemeClr val="tx2">
                    <a:lumMod val="50000"/>
                  </a:schemeClr>
                </a:solidFill>
              </a:rPr>
              <a:t>of invoice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via bank transfer or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Paypal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, you will receive the full working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2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F282F7B5-020F-4F7F-91FA-BA244A24099A}"/>
              </a:ext>
            </a:extLst>
          </p:cNvPr>
          <p:cNvSpPr txBox="1"/>
          <p:nvPr/>
        </p:nvSpPr>
        <p:spPr>
          <a:xfrm flipH="1">
            <a:off x="419315" y="1287416"/>
            <a:ext cx="471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CC00CC"/>
                </a:solidFill>
              </a:rPr>
              <a:t>1</a:t>
            </a:r>
            <a:endParaRPr lang="en-US" sz="4000" dirty="0">
              <a:solidFill>
                <a:srgbClr val="CC00CC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B691992-087D-4F0D-B428-6B7FF6187DE8}"/>
              </a:ext>
            </a:extLst>
          </p:cNvPr>
          <p:cNvSpPr txBox="1"/>
          <p:nvPr/>
        </p:nvSpPr>
        <p:spPr>
          <a:xfrm>
            <a:off x="437603" y="2071204"/>
            <a:ext cx="692279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Add </a:t>
            </a:r>
            <a:r>
              <a:rPr lang="de-DE" sz="2600" dirty="0" err="1"/>
              <a:t>your</a:t>
            </a:r>
            <a:r>
              <a:rPr lang="de-DE" sz="2600" dirty="0"/>
              <a:t> </a:t>
            </a:r>
            <a:r>
              <a:rPr lang="de-DE" sz="2600" dirty="0" err="1"/>
              <a:t>detailed</a:t>
            </a:r>
            <a:r>
              <a:rPr lang="de-DE" sz="2600" dirty="0"/>
              <a:t>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this</a:t>
            </a:r>
            <a:r>
              <a:rPr lang="de-DE" sz="2600" dirty="0"/>
              <a:t> </a:t>
            </a:r>
            <a:r>
              <a:rPr lang="de-DE" sz="2600" dirty="0" err="1"/>
              <a:t>section</a:t>
            </a:r>
            <a:r>
              <a:rPr lang="de-DE" sz="2600" dirty="0"/>
              <a:t>. </a:t>
            </a:r>
            <a:br>
              <a:rPr lang="de-DE" sz="2600" dirty="0"/>
            </a:br>
            <a:r>
              <a:rPr lang="de-DE" sz="2600" dirty="0"/>
              <a:t>This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text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related</a:t>
            </a:r>
            <a:r>
              <a:rPr lang="de-DE" sz="2600" dirty="0"/>
              <a:t>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images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audio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video</a:t>
            </a:r>
            <a:r>
              <a:rPr lang="de-DE" sz="2600" dirty="0"/>
              <a:t>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DE" sz="2600" dirty="0"/>
          </a:p>
        </p:txBody>
      </p:sp>
      <p:sp>
        <p:nvSpPr>
          <p:cNvPr id="20" name="Rechteck 19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7EFF773-C233-47AC-B29F-0AA82EEFF7F9}"/>
              </a:ext>
            </a:extLst>
          </p:cNvPr>
          <p:cNvSpPr/>
          <p:nvPr/>
        </p:nvSpPr>
        <p:spPr>
          <a:xfrm>
            <a:off x="10238508" y="6162960"/>
            <a:ext cx="1842655" cy="40178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Click </a:t>
            </a:r>
            <a:r>
              <a:rPr lang="de-DE" sz="1400" dirty="0" err="1"/>
              <a:t>here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go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back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overview</a:t>
            </a:r>
            <a:r>
              <a:rPr lang="de-DE" sz="1400" dirty="0"/>
              <a:t>.</a:t>
            </a:r>
            <a:endParaRPr lang="en-US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0DC1A7A-0AC4-4C5D-9CF2-6BB765C72AFE}"/>
              </a:ext>
            </a:extLst>
          </p:cNvPr>
          <p:cNvSpPr/>
          <p:nvPr/>
        </p:nvSpPr>
        <p:spPr>
          <a:xfrm>
            <a:off x="0" y="0"/>
            <a:ext cx="12192000" cy="7289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de-DE" sz="3000" dirty="0"/>
              <a:t>Headline for </a:t>
            </a:r>
            <a:r>
              <a:rPr lang="de-DE" sz="3000" dirty="0" err="1"/>
              <a:t>this</a:t>
            </a:r>
            <a:r>
              <a:rPr lang="de-DE" sz="3000" dirty="0"/>
              <a:t> </a:t>
            </a:r>
            <a:r>
              <a:rPr lang="de-DE" sz="3000" dirty="0" err="1"/>
              <a:t>section</a:t>
            </a:r>
            <a:r>
              <a:rPr lang="de-DE" sz="3000" dirty="0"/>
              <a:t> </a:t>
            </a:r>
            <a:r>
              <a:rPr lang="de-DE" sz="3000" dirty="0" err="1"/>
              <a:t>of</a:t>
            </a:r>
            <a:r>
              <a:rPr lang="de-DE" sz="3000" dirty="0"/>
              <a:t> </a:t>
            </a:r>
            <a:r>
              <a:rPr lang="de-DE" sz="3000" dirty="0" err="1"/>
              <a:t>your</a:t>
            </a:r>
            <a:r>
              <a:rPr lang="de-DE" sz="3000" dirty="0"/>
              <a:t> </a:t>
            </a:r>
            <a:r>
              <a:rPr lang="de-DE" sz="3000" dirty="0" err="1"/>
              <a:t>graphic</a:t>
            </a:r>
            <a:r>
              <a:rPr lang="de-DE" sz="3000" dirty="0"/>
              <a:t> </a:t>
            </a:r>
            <a:r>
              <a:rPr lang="de-DE" sz="3000" dirty="0" err="1"/>
              <a:t>recording</a:t>
            </a:r>
            <a:r>
              <a:rPr lang="de-DE" sz="3000" dirty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451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 40">
            <a:extLst>
              <a:ext uri="{FF2B5EF4-FFF2-40B4-BE49-F238E27FC236}">
                <a16:creationId xmlns:a16="http://schemas.microsoft.com/office/drawing/2014/main" id="{53A6D288-CE6B-4693-8B9F-4D8A8C2BC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70" y="617208"/>
            <a:ext cx="2092476" cy="725819"/>
          </a:xfrm>
          <a:prstGeom prst="rect">
            <a:avLst/>
          </a:prstGeom>
          <a:ln w="6350">
            <a:solidFill>
              <a:schemeClr val="bg1"/>
            </a:solidFill>
          </a:ln>
        </p:spPr>
      </p:pic>
      <p:sp>
        <p:nvSpPr>
          <p:cNvPr id="54" name="Textfeld 53">
            <a:extLst>
              <a:ext uri="{FF2B5EF4-FFF2-40B4-BE49-F238E27FC236}">
                <a16:creationId xmlns:a16="http://schemas.microsoft.com/office/drawing/2014/main" id="{45526136-2B00-4F6E-8B77-F8626CBD42EE}"/>
              </a:ext>
            </a:extLst>
          </p:cNvPr>
          <p:cNvSpPr txBox="1"/>
          <p:nvPr/>
        </p:nvSpPr>
        <p:spPr>
          <a:xfrm flipH="1">
            <a:off x="437603" y="1393750"/>
            <a:ext cx="471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CC00CC"/>
                </a:solidFill>
              </a:rPr>
              <a:t>2</a:t>
            </a:r>
            <a:endParaRPr lang="en-US" sz="4000" dirty="0">
              <a:solidFill>
                <a:srgbClr val="CC00CC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82640E7-F49E-4261-803A-DF182588E855}"/>
              </a:ext>
            </a:extLst>
          </p:cNvPr>
          <p:cNvSpPr txBox="1"/>
          <p:nvPr/>
        </p:nvSpPr>
        <p:spPr>
          <a:xfrm>
            <a:off x="437603" y="2071204"/>
            <a:ext cx="692279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Add </a:t>
            </a:r>
            <a:r>
              <a:rPr lang="de-DE" sz="2600" dirty="0" err="1"/>
              <a:t>your</a:t>
            </a:r>
            <a:r>
              <a:rPr lang="de-DE" sz="2600" dirty="0"/>
              <a:t> </a:t>
            </a:r>
            <a:r>
              <a:rPr lang="de-DE" sz="2600" dirty="0" err="1"/>
              <a:t>detailed</a:t>
            </a:r>
            <a:r>
              <a:rPr lang="de-DE" sz="2600" dirty="0"/>
              <a:t>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this</a:t>
            </a:r>
            <a:r>
              <a:rPr lang="de-DE" sz="2600" dirty="0"/>
              <a:t> </a:t>
            </a:r>
            <a:r>
              <a:rPr lang="de-DE" sz="2600" dirty="0" err="1"/>
              <a:t>section</a:t>
            </a:r>
            <a:r>
              <a:rPr lang="de-DE" sz="2600" dirty="0"/>
              <a:t>. </a:t>
            </a:r>
            <a:br>
              <a:rPr lang="de-DE" sz="2600" dirty="0"/>
            </a:br>
            <a:r>
              <a:rPr lang="de-DE" sz="2600" dirty="0"/>
              <a:t>This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text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related</a:t>
            </a:r>
            <a:r>
              <a:rPr lang="de-DE" sz="2600" dirty="0"/>
              <a:t>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images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audio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video</a:t>
            </a:r>
            <a:r>
              <a:rPr lang="de-DE" sz="2600" dirty="0"/>
              <a:t>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DE" sz="2600" dirty="0"/>
          </a:p>
        </p:txBody>
      </p:sp>
      <p:sp>
        <p:nvSpPr>
          <p:cNvPr id="8" name="Rechteck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7C1EB9E-76F4-4847-A9A4-F741CFBA2900}"/>
              </a:ext>
            </a:extLst>
          </p:cNvPr>
          <p:cNvSpPr/>
          <p:nvPr/>
        </p:nvSpPr>
        <p:spPr>
          <a:xfrm>
            <a:off x="10238508" y="6162960"/>
            <a:ext cx="1842655" cy="40178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Click </a:t>
            </a:r>
            <a:r>
              <a:rPr lang="de-DE" sz="1400" dirty="0" err="1"/>
              <a:t>here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go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back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overview</a:t>
            </a:r>
            <a:r>
              <a:rPr lang="de-DE" sz="1400" dirty="0"/>
              <a:t>.</a:t>
            </a:r>
            <a:endParaRPr lang="en-US" sz="14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BCD3C03-800A-4DA8-90FA-7D397D2A3F64}"/>
              </a:ext>
            </a:extLst>
          </p:cNvPr>
          <p:cNvSpPr/>
          <p:nvPr/>
        </p:nvSpPr>
        <p:spPr>
          <a:xfrm>
            <a:off x="0" y="0"/>
            <a:ext cx="12192000" cy="7289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de-DE" sz="3000" dirty="0"/>
              <a:t>Headline for </a:t>
            </a:r>
            <a:r>
              <a:rPr lang="de-DE" sz="3000" dirty="0" err="1"/>
              <a:t>this</a:t>
            </a:r>
            <a:r>
              <a:rPr lang="de-DE" sz="3000" dirty="0"/>
              <a:t> </a:t>
            </a:r>
            <a:r>
              <a:rPr lang="de-DE" sz="3000" dirty="0" err="1"/>
              <a:t>section</a:t>
            </a:r>
            <a:r>
              <a:rPr lang="de-DE" sz="3000" dirty="0"/>
              <a:t> </a:t>
            </a:r>
            <a:r>
              <a:rPr lang="de-DE" sz="3000" dirty="0" err="1"/>
              <a:t>of</a:t>
            </a:r>
            <a:r>
              <a:rPr lang="de-DE" sz="3000" dirty="0"/>
              <a:t> </a:t>
            </a:r>
            <a:r>
              <a:rPr lang="de-DE" sz="3000" dirty="0" err="1"/>
              <a:t>your</a:t>
            </a:r>
            <a:r>
              <a:rPr lang="de-DE" sz="3000" dirty="0"/>
              <a:t> </a:t>
            </a:r>
            <a:r>
              <a:rPr lang="de-DE" sz="3000" dirty="0" err="1"/>
              <a:t>graphic</a:t>
            </a:r>
            <a:r>
              <a:rPr lang="de-DE" sz="3000" dirty="0"/>
              <a:t> </a:t>
            </a:r>
            <a:r>
              <a:rPr lang="de-DE" sz="3000" dirty="0" err="1"/>
              <a:t>recording</a:t>
            </a:r>
            <a:r>
              <a:rPr lang="de-DE" sz="3000" dirty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5121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5479E59-395A-46CB-90DE-7487EA5ED561}"/>
              </a:ext>
            </a:extLst>
          </p:cNvPr>
          <p:cNvSpPr txBox="1"/>
          <p:nvPr/>
        </p:nvSpPr>
        <p:spPr>
          <a:xfrm flipH="1">
            <a:off x="437603" y="1123407"/>
            <a:ext cx="471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CC00CC"/>
                </a:solidFill>
              </a:rPr>
              <a:t>3</a:t>
            </a:r>
            <a:endParaRPr lang="en-US" sz="4000" dirty="0">
              <a:solidFill>
                <a:srgbClr val="CC00CC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AF98532-60B3-4BCC-97C9-8433B1E574E8}"/>
              </a:ext>
            </a:extLst>
          </p:cNvPr>
          <p:cNvSpPr txBox="1"/>
          <p:nvPr/>
        </p:nvSpPr>
        <p:spPr>
          <a:xfrm>
            <a:off x="437603" y="2071204"/>
            <a:ext cx="692279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Add </a:t>
            </a:r>
            <a:r>
              <a:rPr lang="de-DE" sz="2600" dirty="0" err="1"/>
              <a:t>your</a:t>
            </a:r>
            <a:r>
              <a:rPr lang="de-DE" sz="2600" dirty="0"/>
              <a:t> </a:t>
            </a:r>
            <a:r>
              <a:rPr lang="de-DE" sz="2600" dirty="0" err="1"/>
              <a:t>detailed</a:t>
            </a:r>
            <a:r>
              <a:rPr lang="de-DE" sz="2600" dirty="0"/>
              <a:t>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this</a:t>
            </a:r>
            <a:r>
              <a:rPr lang="de-DE" sz="2600" dirty="0"/>
              <a:t> </a:t>
            </a:r>
            <a:r>
              <a:rPr lang="de-DE" sz="2600" dirty="0" err="1"/>
              <a:t>section</a:t>
            </a:r>
            <a:r>
              <a:rPr lang="de-DE" sz="2600" dirty="0"/>
              <a:t>. </a:t>
            </a:r>
            <a:br>
              <a:rPr lang="de-DE" sz="2600" dirty="0"/>
            </a:br>
            <a:r>
              <a:rPr lang="de-DE" sz="2600" dirty="0"/>
              <a:t>This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text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related</a:t>
            </a:r>
            <a:r>
              <a:rPr lang="de-DE" sz="2600" dirty="0"/>
              <a:t>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images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audio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video</a:t>
            </a:r>
            <a:r>
              <a:rPr lang="de-DE" sz="2600" dirty="0"/>
              <a:t>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DE" sz="2600" dirty="0"/>
          </a:p>
        </p:txBody>
      </p:sp>
      <p:sp>
        <p:nvSpPr>
          <p:cNvPr id="11" name="Rechteck 10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5D1B27D-1968-4F7D-B62A-C0FB7EE261D1}"/>
              </a:ext>
            </a:extLst>
          </p:cNvPr>
          <p:cNvSpPr/>
          <p:nvPr/>
        </p:nvSpPr>
        <p:spPr>
          <a:xfrm>
            <a:off x="10238508" y="6162960"/>
            <a:ext cx="1842655" cy="40178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Click </a:t>
            </a:r>
            <a:r>
              <a:rPr lang="de-DE" sz="1400" dirty="0" err="1"/>
              <a:t>here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go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back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overview</a:t>
            </a:r>
            <a:r>
              <a:rPr lang="de-DE" sz="1400" dirty="0"/>
              <a:t>.</a:t>
            </a:r>
            <a:endParaRPr lang="en-US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C059F76-315F-4B0F-9063-D0312C653B8A}"/>
              </a:ext>
            </a:extLst>
          </p:cNvPr>
          <p:cNvSpPr/>
          <p:nvPr/>
        </p:nvSpPr>
        <p:spPr>
          <a:xfrm>
            <a:off x="0" y="0"/>
            <a:ext cx="12192000" cy="7289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de-DE" sz="3000" dirty="0"/>
              <a:t>Headline for </a:t>
            </a:r>
            <a:r>
              <a:rPr lang="de-DE" sz="3000" dirty="0" err="1"/>
              <a:t>this</a:t>
            </a:r>
            <a:r>
              <a:rPr lang="de-DE" sz="3000" dirty="0"/>
              <a:t> </a:t>
            </a:r>
            <a:r>
              <a:rPr lang="de-DE" sz="3000" dirty="0" err="1"/>
              <a:t>section</a:t>
            </a:r>
            <a:r>
              <a:rPr lang="de-DE" sz="3000" dirty="0"/>
              <a:t> </a:t>
            </a:r>
            <a:r>
              <a:rPr lang="de-DE" sz="3000" dirty="0" err="1"/>
              <a:t>of</a:t>
            </a:r>
            <a:r>
              <a:rPr lang="de-DE" sz="3000" dirty="0"/>
              <a:t> </a:t>
            </a:r>
            <a:r>
              <a:rPr lang="de-DE" sz="3000" dirty="0" err="1"/>
              <a:t>your</a:t>
            </a:r>
            <a:r>
              <a:rPr lang="de-DE" sz="3000" dirty="0"/>
              <a:t> </a:t>
            </a:r>
            <a:r>
              <a:rPr lang="de-DE" sz="3000" dirty="0" err="1"/>
              <a:t>graphic</a:t>
            </a:r>
            <a:r>
              <a:rPr lang="de-DE" sz="3000" dirty="0"/>
              <a:t> </a:t>
            </a:r>
            <a:r>
              <a:rPr lang="de-DE" sz="3000" dirty="0" err="1"/>
              <a:t>recording</a:t>
            </a:r>
            <a:r>
              <a:rPr lang="de-DE" sz="3000" dirty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683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5479E59-395A-46CB-90DE-7487EA5ED561}"/>
              </a:ext>
            </a:extLst>
          </p:cNvPr>
          <p:cNvSpPr txBox="1"/>
          <p:nvPr/>
        </p:nvSpPr>
        <p:spPr>
          <a:xfrm flipH="1">
            <a:off x="437603" y="1123407"/>
            <a:ext cx="471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CC00CC"/>
                </a:solidFill>
              </a:rPr>
              <a:t>4</a:t>
            </a:r>
            <a:endParaRPr lang="en-US" sz="4000" dirty="0">
              <a:solidFill>
                <a:srgbClr val="CC00CC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AF98532-60B3-4BCC-97C9-8433B1E574E8}"/>
              </a:ext>
            </a:extLst>
          </p:cNvPr>
          <p:cNvSpPr txBox="1"/>
          <p:nvPr/>
        </p:nvSpPr>
        <p:spPr>
          <a:xfrm>
            <a:off x="437603" y="2071204"/>
            <a:ext cx="692279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Add </a:t>
            </a:r>
            <a:r>
              <a:rPr lang="de-DE" sz="2600" dirty="0" err="1"/>
              <a:t>your</a:t>
            </a:r>
            <a:r>
              <a:rPr lang="de-DE" sz="2600" dirty="0"/>
              <a:t> </a:t>
            </a:r>
            <a:r>
              <a:rPr lang="de-DE" sz="2600" dirty="0" err="1"/>
              <a:t>detailed</a:t>
            </a:r>
            <a:r>
              <a:rPr lang="de-DE" sz="2600" dirty="0"/>
              <a:t>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this</a:t>
            </a:r>
            <a:r>
              <a:rPr lang="de-DE" sz="2600" dirty="0"/>
              <a:t> </a:t>
            </a:r>
            <a:r>
              <a:rPr lang="de-DE" sz="2600" dirty="0" err="1"/>
              <a:t>section</a:t>
            </a:r>
            <a:r>
              <a:rPr lang="de-DE" sz="2600" dirty="0"/>
              <a:t>. </a:t>
            </a:r>
            <a:br>
              <a:rPr lang="de-DE" sz="2600" dirty="0"/>
            </a:br>
            <a:r>
              <a:rPr lang="de-DE" sz="2600" dirty="0"/>
              <a:t>This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text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related</a:t>
            </a:r>
            <a:r>
              <a:rPr lang="de-DE" sz="2600" dirty="0"/>
              <a:t>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images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audio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video</a:t>
            </a:r>
            <a:r>
              <a:rPr lang="de-DE" sz="2600" dirty="0"/>
              <a:t>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DE" sz="2600" dirty="0"/>
          </a:p>
          <a:p>
            <a:r>
              <a:rPr lang="de-DE" sz="2600" dirty="0"/>
              <a:t> </a:t>
            </a:r>
          </a:p>
        </p:txBody>
      </p:sp>
      <p:sp>
        <p:nvSpPr>
          <p:cNvPr id="9" name="Rechteck 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931EA8B0-E978-4995-BFD2-42723F884124}"/>
              </a:ext>
            </a:extLst>
          </p:cNvPr>
          <p:cNvSpPr/>
          <p:nvPr/>
        </p:nvSpPr>
        <p:spPr>
          <a:xfrm>
            <a:off x="10238508" y="6162960"/>
            <a:ext cx="1842655" cy="40178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Click </a:t>
            </a:r>
            <a:r>
              <a:rPr lang="de-DE" sz="1400" dirty="0" err="1"/>
              <a:t>here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go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back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overview</a:t>
            </a:r>
            <a:r>
              <a:rPr lang="de-DE" sz="1400" dirty="0"/>
              <a:t>.</a:t>
            </a:r>
            <a:endParaRPr lang="en-US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DB76599-1A65-4774-BCB0-9ADDCF66A976}"/>
              </a:ext>
            </a:extLst>
          </p:cNvPr>
          <p:cNvSpPr/>
          <p:nvPr/>
        </p:nvSpPr>
        <p:spPr>
          <a:xfrm>
            <a:off x="0" y="0"/>
            <a:ext cx="12192000" cy="7289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de-DE" sz="3000" dirty="0"/>
              <a:t>Headline for </a:t>
            </a:r>
            <a:r>
              <a:rPr lang="de-DE" sz="3000" dirty="0" err="1"/>
              <a:t>this</a:t>
            </a:r>
            <a:r>
              <a:rPr lang="de-DE" sz="3000" dirty="0"/>
              <a:t> </a:t>
            </a:r>
            <a:r>
              <a:rPr lang="de-DE" sz="3000" dirty="0" err="1"/>
              <a:t>section</a:t>
            </a:r>
            <a:r>
              <a:rPr lang="de-DE" sz="3000" dirty="0"/>
              <a:t> </a:t>
            </a:r>
            <a:r>
              <a:rPr lang="de-DE" sz="3000" dirty="0" err="1"/>
              <a:t>of</a:t>
            </a:r>
            <a:r>
              <a:rPr lang="de-DE" sz="3000" dirty="0"/>
              <a:t> </a:t>
            </a:r>
            <a:r>
              <a:rPr lang="de-DE" sz="3000" dirty="0" err="1"/>
              <a:t>your</a:t>
            </a:r>
            <a:r>
              <a:rPr lang="de-DE" sz="3000" dirty="0"/>
              <a:t> </a:t>
            </a:r>
            <a:r>
              <a:rPr lang="de-DE" sz="3000" dirty="0" err="1"/>
              <a:t>graphic</a:t>
            </a:r>
            <a:r>
              <a:rPr lang="de-DE" sz="3000" dirty="0"/>
              <a:t> </a:t>
            </a:r>
            <a:r>
              <a:rPr lang="de-DE" sz="3000" dirty="0" err="1"/>
              <a:t>recording</a:t>
            </a:r>
            <a:r>
              <a:rPr lang="de-DE" sz="3000" dirty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4342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5479E59-395A-46CB-90DE-7487EA5ED561}"/>
              </a:ext>
            </a:extLst>
          </p:cNvPr>
          <p:cNvSpPr txBox="1"/>
          <p:nvPr/>
        </p:nvSpPr>
        <p:spPr>
          <a:xfrm flipH="1">
            <a:off x="437603" y="1099550"/>
            <a:ext cx="471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CC00CC"/>
                </a:solidFill>
              </a:rPr>
              <a:t>5</a:t>
            </a:r>
            <a:endParaRPr lang="en-US" sz="4000" dirty="0">
              <a:solidFill>
                <a:srgbClr val="CC00CC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27D8679-965C-41B3-9D82-E097B3B0D1FD}"/>
              </a:ext>
            </a:extLst>
          </p:cNvPr>
          <p:cNvSpPr txBox="1"/>
          <p:nvPr/>
        </p:nvSpPr>
        <p:spPr>
          <a:xfrm>
            <a:off x="437603" y="2071204"/>
            <a:ext cx="6922793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Add </a:t>
            </a:r>
            <a:r>
              <a:rPr lang="de-DE" sz="2600" dirty="0" err="1"/>
              <a:t>your</a:t>
            </a:r>
            <a:r>
              <a:rPr lang="de-DE" sz="2600" dirty="0"/>
              <a:t> </a:t>
            </a:r>
            <a:r>
              <a:rPr lang="de-DE" sz="2600" dirty="0" err="1"/>
              <a:t>detailed</a:t>
            </a:r>
            <a:r>
              <a:rPr lang="de-DE" sz="2600" dirty="0"/>
              <a:t>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this</a:t>
            </a:r>
            <a:r>
              <a:rPr lang="de-DE" sz="2600" dirty="0"/>
              <a:t> </a:t>
            </a:r>
            <a:r>
              <a:rPr lang="de-DE" sz="2600" dirty="0" err="1"/>
              <a:t>section</a:t>
            </a:r>
            <a:r>
              <a:rPr lang="de-DE" sz="2600" dirty="0"/>
              <a:t>. </a:t>
            </a:r>
            <a:br>
              <a:rPr lang="de-DE" sz="2600" dirty="0"/>
            </a:br>
            <a:r>
              <a:rPr lang="de-DE" sz="2600" dirty="0"/>
              <a:t>This 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text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related</a:t>
            </a:r>
            <a:r>
              <a:rPr lang="de-DE" sz="2600" dirty="0"/>
              <a:t>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images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audio</a:t>
            </a:r>
            <a:endParaRPr lang="de-DE" sz="2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600" dirty="0" err="1"/>
              <a:t>video</a:t>
            </a:r>
            <a:endParaRPr lang="de-DE" sz="2600" dirty="0"/>
          </a:p>
        </p:txBody>
      </p:sp>
      <p:sp>
        <p:nvSpPr>
          <p:cNvPr id="5" name="Rechteck 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CF1CA69-8A05-4F1E-A463-6561E82965D7}"/>
              </a:ext>
            </a:extLst>
          </p:cNvPr>
          <p:cNvSpPr/>
          <p:nvPr/>
        </p:nvSpPr>
        <p:spPr>
          <a:xfrm>
            <a:off x="10238508" y="6162960"/>
            <a:ext cx="1842655" cy="40178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Click </a:t>
            </a:r>
            <a:r>
              <a:rPr lang="de-DE" sz="1400" dirty="0" err="1"/>
              <a:t>here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go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back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overview</a:t>
            </a:r>
            <a:r>
              <a:rPr lang="de-DE" sz="1400" dirty="0"/>
              <a:t>.</a:t>
            </a:r>
            <a:endParaRPr lang="en-US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686BC9E-0858-426F-B7F1-48F5B75F492D}"/>
              </a:ext>
            </a:extLst>
          </p:cNvPr>
          <p:cNvSpPr/>
          <p:nvPr/>
        </p:nvSpPr>
        <p:spPr>
          <a:xfrm>
            <a:off x="0" y="0"/>
            <a:ext cx="12192000" cy="7289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de-DE" sz="3000" dirty="0"/>
              <a:t>Headline for </a:t>
            </a:r>
            <a:r>
              <a:rPr lang="de-DE" sz="3000" dirty="0" err="1"/>
              <a:t>this</a:t>
            </a:r>
            <a:r>
              <a:rPr lang="de-DE" sz="3000" dirty="0"/>
              <a:t> </a:t>
            </a:r>
            <a:r>
              <a:rPr lang="de-DE" sz="3000" dirty="0" err="1"/>
              <a:t>section</a:t>
            </a:r>
            <a:r>
              <a:rPr lang="de-DE" sz="3000" dirty="0"/>
              <a:t> </a:t>
            </a:r>
            <a:r>
              <a:rPr lang="de-DE" sz="3000" dirty="0" err="1"/>
              <a:t>of</a:t>
            </a:r>
            <a:r>
              <a:rPr lang="de-DE" sz="3000" dirty="0"/>
              <a:t> </a:t>
            </a:r>
            <a:r>
              <a:rPr lang="de-DE" sz="3000" dirty="0" err="1"/>
              <a:t>your</a:t>
            </a:r>
            <a:r>
              <a:rPr lang="de-DE" sz="3000" dirty="0"/>
              <a:t> </a:t>
            </a:r>
            <a:r>
              <a:rPr lang="de-DE" sz="3000" dirty="0" err="1"/>
              <a:t>graphic</a:t>
            </a:r>
            <a:r>
              <a:rPr lang="de-DE" sz="3000" dirty="0"/>
              <a:t> </a:t>
            </a:r>
            <a:r>
              <a:rPr lang="de-DE" sz="3000" dirty="0" err="1"/>
              <a:t>recording</a:t>
            </a:r>
            <a:r>
              <a:rPr lang="de-DE" sz="3000" dirty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5193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Breitbild</PresentationFormat>
  <Paragraphs>53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junge meister</dc:creator>
  <cp:lastModifiedBy>junge meister</cp:lastModifiedBy>
  <cp:revision>5</cp:revision>
  <dcterms:created xsi:type="dcterms:W3CDTF">2020-03-06T08:12:32Z</dcterms:created>
  <dcterms:modified xsi:type="dcterms:W3CDTF">2020-03-24T00:14:48Z</dcterms:modified>
</cp:coreProperties>
</file>